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071812"/>
            <a:ext cx="82581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76425"/>
            <a:ext cx="115824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89" y="4221088"/>
            <a:ext cx="1151572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418869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8712968" cy="54951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9411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04864"/>
            <a:ext cx="49053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14475"/>
            <a:ext cx="117062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19287"/>
            <a:ext cx="117919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60648"/>
            <a:ext cx="6192688" cy="622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4962"/>
            <a:ext cx="10960348" cy="53964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07707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2620" y="509564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612"/>
          <a:stretch/>
        </p:blipFill>
        <p:spPr>
          <a:xfrm>
            <a:off x="191344" y="1484784"/>
            <a:ext cx="11715750" cy="41044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33575"/>
            <a:ext cx="111156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3025"/>
            <a:ext cx="117538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153128" cy="580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43112"/>
            <a:ext cx="117729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5912"/>
            <a:ext cx="116014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3032"/>
            <a:ext cx="11161240" cy="55303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576512"/>
            <a:ext cx="117729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40853"/>
            <a:ext cx="9245674" cy="562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161"/>
          <a:stretch/>
        </p:blipFill>
        <p:spPr>
          <a:xfrm>
            <a:off x="407368" y="1262949"/>
            <a:ext cx="1152128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190" y="1484784"/>
            <a:ext cx="116014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9289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0468" y="469208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8224" y="5756957"/>
            <a:ext cx="23316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52637"/>
            <a:ext cx="116014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600200"/>
            <a:ext cx="92106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08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52637"/>
            <a:ext cx="117633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23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4624"/>
            <a:ext cx="7541660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2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5157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2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33537"/>
            <a:ext cx="116395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6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28812"/>
            <a:ext cx="116681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20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52575"/>
            <a:ext cx="108299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445224"/>
            <a:ext cx="62007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9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62100"/>
            <a:ext cx="107918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92896"/>
            <a:ext cx="8204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420" y="3499893"/>
            <a:ext cx="111231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420" y="4460591"/>
            <a:ext cx="75947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03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537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8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28750"/>
            <a:ext cx="109442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43453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1294" y="2522555"/>
            <a:ext cx="28986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9785" y="4653136"/>
            <a:ext cx="28986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76872"/>
            <a:ext cx="94297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8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00200"/>
            <a:ext cx="107823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44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3068"/>
            <a:ext cx="103346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4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66925"/>
            <a:ext cx="106680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03409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1502" y="4001786"/>
            <a:ext cx="2580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87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33537"/>
            <a:ext cx="106870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92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00162"/>
            <a:ext cx="98774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87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04937"/>
            <a:ext cx="116871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57301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7" y="3573016"/>
            <a:ext cx="11447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104" y="4653136"/>
            <a:ext cx="11447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1612"/>
            <a:ext cx="116205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442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521397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6620" y="3685863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5566" y="3685863"/>
            <a:ext cx="2658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562225"/>
            <a:ext cx="109632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6717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981200"/>
            <a:ext cx="78867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2025-12-02T21:33:31Z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